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idel Julianna" initials="SJ" lastIdx="1" clrIdx="0">
    <p:extLst>
      <p:ext uri="{19B8F6BF-5375-455C-9EA6-DF929625EA0E}">
        <p15:presenceInfo xmlns:p15="http://schemas.microsoft.com/office/powerpoint/2012/main" userId="S-1-5-21-2588835735-1495453131-1568176896-2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51093" y="1629295"/>
            <a:ext cx="10604587" cy="3640974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Bell MT" panose="02020503060305020303" pitchFamily="18" charset="0"/>
              </a:rPr>
              <a:t>Iskolánk konzorciumi tagként részt vesz az</a:t>
            </a:r>
            <a:br>
              <a:rPr lang="hu-HU" sz="3200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hu-HU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Erasmus+ </a:t>
            </a:r>
            <a:r>
              <a:rPr lang="hu-HU" sz="2000" dirty="0">
                <a:solidFill>
                  <a:schemeClr val="bg1"/>
                </a:solidFill>
                <a:latin typeface="Bell MT" panose="02020503060305020303" pitchFamily="18" charset="0"/>
              </a:rPr>
              <a:t>2021-1-HU01-KA121-VET-000005487 </a:t>
            </a:r>
            <a:r>
              <a:rPr lang="hu-HU" sz="1000" dirty="0">
                <a:solidFill>
                  <a:schemeClr val="bg1"/>
                </a:solidFill>
                <a:latin typeface="Bell MT" panose="02020503060305020303" pitchFamily="18" charset="0"/>
              </a:rPr>
              <a:t>sz.</a:t>
            </a:r>
            <a:br>
              <a:rPr lang="hu-HU" sz="3200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hu-HU" sz="3200" b="1" dirty="0">
                <a:solidFill>
                  <a:srgbClr val="92D050"/>
                </a:solidFill>
                <a:latin typeface="Bell MT" panose="02020503060305020303" pitchFamily="18" charset="0"/>
              </a:rPr>
              <a:t>oktatói</a:t>
            </a:r>
            <a:r>
              <a:rPr lang="hu-HU" sz="3200" dirty="0">
                <a:solidFill>
                  <a:schemeClr val="bg1"/>
                </a:solidFill>
                <a:latin typeface="Bell MT" panose="02020503060305020303" pitchFamily="18" charset="0"/>
              </a:rPr>
              <a:t> és </a:t>
            </a:r>
            <a:r>
              <a:rPr lang="hu-HU" sz="3200" b="1" dirty="0">
                <a:solidFill>
                  <a:srgbClr val="FFFF00"/>
                </a:solidFill>
                <a:latin typeface="Bell MT" panose="02020503060305020303" pitchFamily="18" charset="0"/>
              </a:rPr>
              <a:t>Diákmobilitások</a:t>
            </a:r>
            <a:r>
              <a:rPr lang="hu-HU" sz="3200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hu-HU" sz="3200" dirty="0">
                <a:solidFill>
                  <a:schemeClr val="bg1"/>
                </a:solidFill>
                <a:latin typeface="Bell MT" panose="02020503060305020303" pitchFamily="18" charset="0"/>
              </a:rPr>
              <a:t>megvalósításában</a:t>
            </a:r>
            <a:br>
              <a:rPr lang="hu-HU" sz="3200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hu-H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2021.09.01-2023.08.31.</a:t>
            </a:r>
            <a:br>
              <a:rPr lang="hu-HU" sz="28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hu-HU" sz="2800" b="1" dirty="0">
                <a:solidFill>
                  <a:schemeClr val="bg1"/>
                </a:solidFill>
              </a:rPr>
            </a:br>
            <a:endParaRPr lang="hu-HU" sz="2800" b="1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0123"/>
            <a:ext cx="5474682" cy="79864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9" r="1497" b="28781"/>
          <a:stretch/>
        </p:blipFill>
        <p:spPr>
          <a:xfrm>
            <a:off x="7971905" y="0"/>
            <a:ext cx="4220096" cy="13686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2330" cy="13383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/>
          <a:srcRect t="18752"/>
          <a:stretch/>
        </p:blipFill>
        <p:spPr>
          <a:xfrm>
            <a:off x="4329896" y="21423"/>
            <a:ext cx="2719297" cy="134172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97D5BB7-E902-43AD-8BEF-251D8B887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2986" y="3966216"/>
            <a:ext cx="2191153" cy="26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11110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656</TotalTime>
  <Words>22</Words>
  <Application>Microsoft Office PowerPoint</Application>
  <PresentationFormat>Szélesvásznú</PresentationFormat>
  <Paragraphs>1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Bell MT</vt:lpstr>
      <vt:lpstr>Calibri</vt:lpstr>
      <vt:lpstr>Century Gothic</vt:lpstr>
      <vt:lpstr>Wingdings 3</vt:lpstr>
      <vt:lpstr>Szelet</vt:lpstr>
      <vt:lpstr>Iskolánk konzorciumi tagként részt vesz az Erasmus+ 2021-1-HU01-KA121-VET-000005487 sz. oktatói és Diákmobilitások megvalósításában 2021.09.01-2023.08.31.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Zsanett</dc:creator>
  <cp:lastModifiedBy>Horváth Klaudia</cp:lastModifiedBy>
  <cp:revision>75</cp:revision>
  <dcterms:created xsi:type="dcterms:W3CDTF">2023-02-06T13:00:04Z</dcterms:created>
  <dcterms:modified xsi:type="dcterms:W3CDTF">2023-11-09T09:46:43Z</dcterms:modified>
</cp:coreProperties>
</file>